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66" r:id="rId4"/>
    <p:sldId id="267" r:id="rId5"/>
    <p:sldId id="259" r:id="rId6"/>
  </p:sldIdLst>
  <p:sldSz cx="12192000" cy="6858000"/>
  <p:notesSz cx="6858000" cy="9144000"/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熊仪_aYju7RJj" initials="熊" lastIdx="0" clrIdx="0"/>
  <p:cmAuthor id="1" name="哒哒 熊猫" initials="哒哒" lastIdx="1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164"/>
    <a:srgbClr val="D9D9D9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7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834" y="-96"/>
      </p:cViewPr>
      <p:guideLst>
        <p:guide orient="horz" pos="2163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BDB61CC-BB26-4904-BA82-0580F6546E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192892C-DA5E-4637-9BB0-EAED9EF62DE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53"/>
          <p:cNvSpPr/>
          <p:nvPr userDrawn="1"/>
        </p:nvSpPr>
        <p:spPr>
          <a:xfrm>
            <a:off x="-1588" y="0"/>
            <a:ext cx="12192001" cy="3821113"/>
          </a:xfrm>
          <a:custGeom>
            <a:avLst/>
            <a:gdLst>
              <a:gd name="connsiteX0" fmla="*/ 0 w 12192000"/>
              <a:gd name="connsiteY0" fmla="*/ 0 h 3820891"/>
              <a:gd name="connsiteX1" fmla="*/ 12192000 w 12192000"/>
              <a:gd name="connsiteY1" fmla="*/ 0 h 3820891"/>
              <a:gd name="connsiteX2" fmla="*/ 12192000 w 12192000"/>
              <a:gd name="connsiteY2" fmla="*/ 2822842 h 3820891"/>
              <a:gd name="connsiteX3" fmla="*/ 11920340 w 12192000"/>
              <a:gd name="connsiteY3" fmla="*/ 2925857 h 3820891"/>
              <a:gd name="connsiteX4" fmla="*/ 6096000 w 12192000"/>
              <a:gd name="connsiteY4" fmla="*/ 3820891 h 3820891"/>
              <a:gd name="connsiteX5" fmla="*/ 271660 w 12192000"/>
              <a:gd name="connsiteY5" fmla="*/ 2925857 h 3820891"/>
              <a:gd name="connsiteX6" fmla="*/ 0 w 12192000"/>
              <a:gd name="connsiteY6" fmla="*/ 2822842 h 382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20891">
                <a:moveTo>
                  <a:pt x="0" y="0"/>
                </a:moveTo>
                <a:lnTo>
                  <a:pt x="12192000" y="0"/>
                </a:lnTo>
                <a:lnTo>
                  <a:pt x="12192000" y="2822842"/>
                </a:lnTo>
                <a:lnTo>
                  <a:pt x="11920340" y="2925857"/>
                </a:lnTo>
                <a:cubicBezTo>
                  <a:pt x="10382026" y="3481957"/>
                  <a:pt x="8338529" y="3820891"/>
                  <a:pt x="6096000" y="3820891"/>
                </a:cubicBezTo>
                <a:cubicBezTo>
                  <a:pt x="3853472" y="3820891"/>
                  <a:pt x="1809974" y="3481957"/>
                  <a:pt x="271660" y="2925857"/>
                </a:cubicBezTo>
                <a:lnTo>
                  <a:pt x="0" y="2822842"/>
                </a:ln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: 形状 53"/>
          <p:cNvSpPr/>
          <p:nvPr userDrawn="1"/>
        </p:nvSpPr>
        <p:spPr>
          <a:xfrm>
            <a:off x="0" y="0"/>
            <a:ext cx="12192000" cy="3821113"/>
          </a:xfrm>
          <a:custGeom>
            <a:avLst/>
            <a:gdLst>
              <a:gd name="connsiteX0" fmla="*/ 0 w 12192000"/>
              <a:gd name="connsiteY0" fmla="*/ 0 h 3820891"/>
              <a:gd name="connsiteX1" fmla="*/ 12192000 w 12192000"/>
              <a:gd name="connsiteY1" fmla="*/ 0 h 3820891"/>
              <a:gd name="connsiteX2" fmla="*/ 12192000 w 12192000"/>
              <a:gd name="connsiteY2" fmla="*/ 2822842 h 3820891"/>
              <a:gd name="connsiteX3" fmla="*/ 11920340 w 12192000"/>
              <a:gd name="connsiteY3" fmla="*/ 2925857 h 3820891"/>
              <a:gd name="connsiteX4" fmla="*/ 6096000 w 12192000"/>
              <a:gd name="connsiteY4" fmla="*/ 3820891 h 3820891"/>
              <a:gd name="connsiteX5" fmla="*/ 271660 w 12192000"/>
              <a:gd name="connsiteY5" fmla="*/ 2925857 h 3820891"/>
              <a:gd name="connsiteX6" fmla="*/ 0 w 12192000"/>
              <a:gd name="connsiteY6" fmla="*/ 2822842 h 382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20891">
                <a:moveTo>
                  <a:pt x="0" y="0"/>
                </a:moveTo>
                <a:lnTo>
                  <a:pt x="12192000" y="0"/>
                </a:lnTo>
                <a:lnTo>
                  <a:pt x="12192000" y="2822842"/>
                </a:lnTo>
                <a:lnTo>
                  <a:pt x="11920340" y="2925857"/>
                </a:lnTo>
                <a:cubicBezTo>
                  <a:pt x="10382026" y="3481957"/>
                  <a:pt x="8338529" y="3820891"/>
                  <a:pt x="6096000" y="3820891"/>
                </a:cubicBezTo>
                <a:cubicBezTo>
                  <a:pt x="3853472" y="3820891"/>
                  <a:pt x="1809974" y="3481957"/>
                  <a:pt x="271660" y="2925857"/>
                </a:cubicBezTo>
                <a:lnTo>
                  <a:pt x="0" y="2822842"/>
                </a:ln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100000">
                <a:schemeClr val="accent1">
                  <a:lumMod val="50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3" name="图片 8" descr="新院徽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74110" y="0"/>
            <a:ext cx="541655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组合 21"/>
          <p:cNvGrpSpPr/>
          <p:nvPr userDrawn="1"/>
        </p:nvGrpSpPr>
        <p:grpSpPr bwMode="auto">
          <a:xfrm>
            <a:off x="4437136" y="5219113"/>
            <a:ext cx="3356366" cy="1040179"/>
            <a:chOff x="7600" y="9253"/>
            <a:chExt cx="4000" cy="582"/>
          </a:xfrm>
        </p:grpSpPr>
        <p:sp>
          <p:nvSpPr>
            <p:cNvPr id="25" name="矩形: 圆角 93"/>
            <p:cNvSpPr/>
            <p:nvPr/>
          </p:nvSpPr>
          <p:spPr>
            <a:xfrm>
              <a:off x="8225" y="9253"/>
              <a:ext cx="2753" cy="55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dirty="0">
                <a:solidFill>
                  <a:prstClr val="white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7600" y="9345"/>
              <a:ext cx="348" cy="34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1255" y="9345"/>
              <a:ext cx="345" cy="34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pic>
        <p:nvPicPr>
          <p:cNvPr id="7" name="图片 5" descr="医院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7827" y="320010"/>
            <a:ext cx="2053062" cy="30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任意多边形: 形状 26"/>
          <p:cNvSpPr/>
          <p:nvPr userDrawn="1"/>
        </p:nvSpPr>
        <p:spPr bwMode="auto">
          <a:xfrm flipH="1" flipV="1">
            <a:off x="-6668" y="0"/>
            <a:ext cx="12198986" cy="582241"/>
          </a:xfrm>
          <a:custGeom>
            <a:avLst/>
            <a:gdLst>
              <a:gd name="connsiteX0" fmla="*/ 12192000 w 12192000"/>
              <a:gd name="connsiteY0" fmla="*/ 0 h 2039768"/>
              <a:gd name="connsiteX1" fmla="*/ 12192000 w 12192000"/>
              <a:gd name="connsiteY1" fmla="*/ 2039768 h 2039768"/>
              <a:gd name="connsiteX2" fmla="*/ 0 w 12192000"/>
              <a:gd name="connsiteY2" fmla="*/ 2039768 h 2039768"/>
              <a:gd name="connsiteX3" fmla="*/ 0 w 12192000"/>
              <a:gd name="connsiteY3" fmla="*/ 819391 h 2039768"/>
              <a:gd name="connsiteX4" fmla="*/ 37309 w 12192000"/>
              <a:gd name="connsiteY4" fmla="*/ 834936 h 2039768"/>
              <a:gd name="connsiteX5" fmla="*/ 5319640 w 12192000"/>
              <a:gd name="connsiteY5" fmla="*/ 1747868 h 2039768"/>
              <a:gd name="connsiteX6" fmla="*/ 11971651 w 12192000"/>
              <a:gd name="connsiteY6" fmla="*/ 149892 h 2039768"/>
              <a:gd name="connsiteX0-1" fmla="*/ 12192000 w 12192000"/>
              <a:gd name="connsiteY0-2" fmla="*/ 373966 h 1893600"/>
              <a:gd name="connsiteX1-3" fmla="*/ 12192000 w 12192000"/>
              <a:gd name="connsiteY1-4" fmla="*/ 1893600 h 1893600"/>
              <a:gd name="connsiteX2-5" fmla="*/ 0 w 12192000"/>
              <a:gd name="connsiteY2-6" fmla="*/ 1893600 h 1893600"/>
              <a:gd name="connsiteX3-7" fmla="*/ 0 w 12192000"/>
              <a:gd name="connsiteY3-8" fmla="*/ 673223 h 1893600"/>
              <a:gd name="connsiteX4-9" fmla="*/ 37309 w 12192000"/>
              <a:gd name="connsiteY4-10" fmla="*/ 688768 h 1893600"/>
              <a:gd name="connsiteX5-11" fmla="*/ 5319640 w 12192000"/>
              <a:gd name="connsiteY5-12" fmla="*/ 1601700 h 1893600"/>
              <a:gd name="connsiteX6-13" fmla="*/ 11971651 w 12192000"/>
              <a:gd name="connsiteY6-14" fmla="*/ 3724 h 1893600"/>
              <a:gd name="connsiteX7" fmla="*/ 12192000 w 12192000"/>
              <a:gd name="connsiteY7" fmla="*/ 373966 h 1893600"/>
              <a:gd name="connsiteX0-15" fmla="*/ 12192000 w 12192000"/>
              <a:gd name="connsiteY0-16" fmla="*/ 1413 h 1521047"/>
              <a:gd name="connsiteX1-17" fmla="*/ 12192000 w 12192000"/>
              <a:gd name="connsiteY1-18" fmla="*/ 1521047 h 1521047"/>
              <a:gd name="connsiteX2-19" fmla="*/ 0 w 12192000"/>
              <a:gd name="connsiteY2-20" fmla="*/ 1521047 h 1521047"/>
              <a:gd name="connsiteX3-21" fmla="*/ 0 w 12192000"/>
              <a:gd name="connsiteY3-22" fmla="*/ 300670 h 1521047"/>
              <a:gd name="connsiteX4-23" fmla="*/ 37309 w 12192000"/>
              <a:gd name="connsiteY4-24" fmla="*/ 316215 h 1521047"/>
              <a:gd name="connsiteX5-25" fmla="*/ 5319640 w 12192000"/>
              <a:gd name="connsiteY5-26" fmla="*/ 1229147 h 1521047"/>
              <a:gd name="connsiteX6-27" fmla="*/ 12192000 w 12192000"/>
              <a:gd name="connsiteY6-28" fmla="*/ 1413 h 1521047"/>
              <a:gd name="connsiteX0-29" fmla="*/ 12192000 w 12192000"/>
              <a:gd name="connsiteY0-30" fmla="*/ 0 h 1519634"/>
              <a:gd name="connsiteX1-31" fmla="*/ 12192000 w 12192000"/>
              <a:gd name="connsiteY1-32" fmla="*/ 1519634 h 1519634"/>
              <a:gd name="connsiteX2-33" fmla="*/ 0 w 12192000"/>
              <a:gd name="connsiteY2-34" fmla="*/ 1519634 h 1519634"/>
              <a:gd name="connsiteX3-35" fmla="*/ 0 w 12192000"/>
              <a:gd name="connsiteY3-36" fmla="*/ 299257 h 1519634"/>
              <a:gd name="connsiteX4-37" fmla="*/ 37309 w 12192000"/>
              <a:gd name="connsiteY4-38" fmla="*/ 314802 h 1519634"/>
              <a:gd name="connsiteX5-39" fmla="*/ 5319640 w 12192000"/>
              <a:gd name="connsiteY5-40" fmla="*/ 1227734 h 1519634"/>
              <a:gd name="connsiteX6-41" fmla="*/ 12192000 w 12192000"/>
              <a:gd name="connsiteY6-42" fmla="*/ 0 h 1519634"/>
              <a:gd name="connsiteX0-43" fmla="*/ 12192000 w 12192000"/>
              <a:gd name="connsiteY0-44" fmla="*/ 0 h 1519634"/>
              <a:gd name="connsiteX1-45" fmla="*/ 12192000 w 12192000"/>
              <a:gd name="connsiteY1-46" fmla="*/ 1519634 h 1519634"/>
              <a:gd name="connsiteX2-47" fmla="*/ 0 w 12192000"/>
              <a:gd name="connsiteY2-48" fmla="*/ 1519634 h 1519634"/>
              <a:gd name="connsiteX3-49" fmla="*/ 0 w 12192000"/>
              <a:gd name="connsiteY3-50" fmla="*/ 299257 h 1519634"/>
              <a:gd name="connsiteX4-51" fmla="*/ 140179 w 12192000"/>
              <a:gd name="connsiteY4-52" fmla="*/ 401490 h 1519634"/>
              <a:gd name="connsiteX5-53" fmla="*/ 5319640 w 12192000"/>
              <a:gd name="connsiteY5-54" fmla="*/ 1227734 h 1519634"/>
              <a:gd name="connsiteX6-55" fmla="*/ 12192000 w 12192000"/>
              <a:gd name="connsiteY6-56" fmla="*/ 0 h 1519634"/>
              <a:gd name="connsiteX0-57" fmla="*/ 12192000 w 12192000"/>
              <a:gd name="connsiteY0-58" fmla="*/ 0 h 1519634"/>
              <a:gd name="connsiteX1-59" fmla="*/ 12192000 w 12192000"/>
              <a:gd name="connsiteY1-60" fmla="*/ 1519634 h 1519634"/>
              <a:gd name="connsiteX2-61" fmla="*/ 0 w 12192000"/>
              <a:gd name="connsiteY2-62" fmla="*/ 1519634 h 1519634"/>
              <a:gd name="connsiteX3-63" fmla="*/ 0 w 12192000"/>
              <a:gd name="connsiteY3-64" fmla="*/ 299257 h 1519634"/>
              <a:gd name="connsiteX4-65" fmla="*/ 5319640 w 12192000"/>
              <a:gd name="connsiteY4-66" fmla="*/ 1227734 h 1519634"/>
              <a:gd name="connsiteX5-67" fmla="*/ 12192000 w 12192000"/>
              <a:gd name="connsiteY5-68" fmla="*/ 0 h 1519634"/>
              <a:gd name="connsiteX0-69" fmla="*/ 12192000 w 12192000"/>
              <a:gd name="connsiteY0-70" fmla="*/ 0 h 1519634"/>
              <a:gd name="connsiteX1-71" fmla="*/ 12192000 w 12192000"/>
              <a:gd name="connsiteY1-72" fmla="*/ 1519634 h 1519634"/>
              <a:gd name="connsiteX2-73" fmla="*/ 0 w 12192000"/>
              <a:gd name="connsiteY2-74" fmla="*/ 1519634 h 1519634"/>
              <a:gd name="connsiteX3-75" fmla="*/ 3810 w 12192000"/>
              <a:gd name="connsiteY3-76" fmla="*/ 628674 h 1519634"/>
              <a:gd name="connsiteX4-77" fmla="*/ 5319640 w 12192000"/>
              <a:gd name="connsiteY4-78" fmla="*/ 1227734 h 1519634"/>
              <a:gd name="connsiteX5-79" fmla="*/ 12192000 w 12192000"/>
              <a:gd name="connsiteY5-80" fmla="*/ 0 h 1519634"/>
              <a:gd name="connsiteX0-81" fmla="*/ 12192000 w 12192000"/>
              <a:gd name="connsiteY0-82" fmla="*/ 0 h 1519634"/>
              <a:gd name="connsiteX1-83" fmla="*/ 12192000 w 12192000"/>
              <a:gd name="connsiteY1-84" fmla="*/ 1519634 h 1519634"/>
              <a:gd name="connsiteX2-85" fmla="*/ 0 w 12192000"/>
              <a:gd name="connsiteY2-86" fmla="*/ 1519634 h 1519634"/>
              <a:gd name="connsiteX3-87" fmla="*/ 3810 w 12192000"/>
              <a:gd name="connsiteY3-88" fmla="*/ 628674 h 1519634"/>
              <a:gd name="connsiteX4-89" fmla="*/ 5319640 w 12192000"/>
              <a:gd name="connsiteY4-90" fmla="*/ 1227734 h 1519634"/>
              <a:gd name="connsiteX5-91" fmla="*/ 12192000 w 12192000"/>
              <a:gd name="connsiteY5-92" fmla="*/ 0 h 1519634"/>
              <a:gd name="connsiteX0-93" fmla="*/ 12192000 w 12192000"/>
              <a:gd name="connsiteY0-94" fmla="*/ 0 h 1519634"/>
              <a:gd name="connsiteX1-95" fmla="*/ 12192000 w 12192000"/>
              <a:gd name="connsiteY1-96" fmla="*/ 1519634 h 1519634"/>
              <a:gd name="connsiteX2-97" fmla="*/ 0 w 12192000"/>
              <a:gd name="connsiteY2-98" fmla="*/ 1519634 h 1519634"/>
              <a:gd name="connsiteX3-99" fmla="*/ 3810 w 12192000"/>
              <a:gd name="connsiteY3-100" fmla="*/ 628674 h 1519634"/>
              <a:gd name="connsiteX4-101" fmla="*/ 5319640 w 12192000"/>
              <a:gd name="connsiteY4-102" fmla="*/ 1227734 h 1519634"/>
              <a:gd name="connsiteX5-103" fmla="*/ 12192000 w 12192000"/>
              <a:gd name="connsiteY5-104" fmla="*/ 0 h 1519634"/>
              <a:gd name="connsiteX0-105" fmla="*/ 12192000 w 12192000"/>
              <a:gd name="connsiteY0-106" fmla="*/ 0 h 1519634"/>
              <a:gd name="connsiteX1-107" fmla="*/ 12192000 w 12192000"/>
              <a:gd name="connsiteY1-108" fmla="*/ 1519634 h 1519634"/>
              <a:gd name="connsiteX2-109" fmla="*/ 0 w 12192000"/>
              <a:gd name="connsiteY2-110" fmla="*/ 1519634 h 1519634"/>
              <a:gd name="connsiteX3-111" fmla="*/ 3810 w 12192000"/>
              <a:gd name="connsiteY3-112" fmla="*/ 628674 h 1519634"/>
              <a:gd name="connsiteX4-113" fmla="*/ 5319640 w 12192000"/>
              <a:gd name="connsiteY4-114" fmla="*/ 1227734 h 1519634"/>
              <a:gd name="connsiteX5-115" fmla="*/ 12192000 w 12192000"/>
              <a:gd name="connsiteY5-116" fmla="*/ 0 h 1519634"/>
              <a:gd name="connsiteX0-117" fmla="*/ 12198096 w 12198096"/>
              <a:gd name="connsiteY0-118" fmla="*/ 0 h 1325451"/>
              <a:gd name="connsiteX1-119" fmla="*/ 12192000 w 12198096"/>
              <a:gd name="connsiteY1-120" fmla="*/ 1325451 h 1325451"/>
              <a:gd name="connsiteX2-121" fmla="*/ 0 w 12198096"/>
              <a:gd name="connsiteY2-122" fmla="*/ 1325451 h 1325451"/>
              <a:gd name="connsiteX3-123" fmla="*/ 3810 w 12198096"/>
              <a:gd name="connsiteY3-124" fmla="*/ 434491 h 1325451"/>
              <a:gd name="connsiteX4-125" fmla="*/ 5319640 w 12198096"/>
              <a:gd name="connsiteY4-126" fmla="*/ 1033551 h 1325451"/>
              <a:gd name="connsiteX5-127" fmla="*/ 12198096 w 12198096"/>
              <a:gd name="connsiteY5-128" fmla="*/ 0 h 1325451"/>
              <a:gd name="connsiteX0-129" fmla="*/ 12198096 w 12198096"/>
              <a:gd name="connsiteY0-130" fmla="*/ 0 h 1325451"/>
              <a:gd name="connsiteX1-131" fmla="*/ 12192000 w 12198096"/>
              <a:gd name="connsiteY1-132" fmla="*/ 1325451 h 1325451"/>
              <a:gd name="connsiteX2-133" fmla="*/ 0 w 12198096"/>
              <a:gd name="connsiteY2-134" fmla="*/ 1325451 h 1325451"/>
              <a:gd name="connsiteX3-135" fmla="*/ 3810 w 12198096"/>
              <a:gd name="connsiteY3-136" fmla="*/ 434491 h 1325451"/>
              <a:gd name="connsiteX4-137" fmla="*/ 5325736 w 12198096"/>
              <a:gd name="connsiteY4-138" fmla="*/ 978070 h 1325451"/>
              <a:gd name="connsiteX5-139" fmla="*/ 12198096 w 12198096"/>
              <a:gd name="connsiteY5-140" fmla="*/ 0 h 13254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198096" h="1325451">
                <a:moveTo>
                  <a:pt x="12198096" y="0"/>
                </a:moveTo>
                <a:lnTo>
                  <a:pt x="12192000" y="1325451"/>
                </a:lnTo>
                <a:lnTo>
                  <a:pt x="0" y="1325451"/>
                </a:lnTo>
                <a:lnTo>
                  <a:pt x="3810" y="434491"/>
                </a:lnTo>
                <a:cubicBezTo>
                  <a:pt x="1718603" y="876908"/>
                  <a:pt x="3533473" y="963319"/>
                  <a:pt x="5325736" y="978070"/>
                </a:cubicBezTo>
                <a:cubicBezTo>
                  <a:pt x="7351518" y="925603"/>
                  <a:pt x="10633603" y="731550"/>
                  <a:pt x="12198096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005BBB"/>
              </a:gs>
              <a:gs pos="0">
                <a:schemeClr val="accent1">
                  <a:alpha val="8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9" name="图片 9" descr="医院logo.jpg 拷贝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094981" y="0"/>
            <a:ext cx="889046" cy="88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7"/>
          <p:cNvSpPr/>
          <p:nvPr userDrawn="1"/>
        </p:nvSpPr>
        <p:spPr bwMode="auto">
          <a:xfrm flipH="1">
            <a:off x="-7938" y="6257981"/>
            <a:ext cx="12201526" cy="609544"/>
          </a:xfrm>
          <a:custGeom>
            <a:avLst/>
            <a:gdLst>
              <a:gd name="connsiteX0" fmla="*/ 0 w 12192000"/>
              <a:gd name="connsiteY0" fmla="*/ 0 h 609599"/>
              <a:gd name="connsiteX1" fmla="*/ 12192000 w 12192000"/>
              <a:gd name="connsiteY1" fmla="*/ 0 h 609599"/>
              <a:gd name="connsiteX2" fmla="*/ 12192000 w 12192000"/>
              <a:gd name="connsiteY2" fmla="*/ 609599 h 609599"/>
              <a:gd name="connsiteX3" fmla="*/ 0 w 12192000"/>
              <a:gd name="connsiteY3" fmla="*/ 609599 h 609599"/>
              <a:gd name="connsiteX4" fmla="*/ 0 w 12192000"/>
              <a:gd name="connsiteY4" fmla="*/ 0 h 609599"/>
              <a:gd name="connsiteX0-1" fmla="*/ 0 w 12192000"/>
              <a:gd name="connsiteY0-2" fmla="*/ 548640 h 1158239"/>
              <a:gd name="connsiteX1-3" fmla="*/ 12192000 w 12192000"/>
              <a:gd name="connsiteY1-4" fmla="*/ 548640 h 1158239"/>
              <a:gd name="connsiteX2-5" fmla="*/ 12192000 w 12192000"/>
              <a:gd name="connsiteY2-6" fmla="*/ 1158239 h 1158239"/>
              <a:gd name="connsiteX3-7" fmla="*/ 0 w 12192000"/>
              <a:gd name="connsiteY3-8" fmla="*/ 1158239 h 1158239"/>
              <a:gd name="connsiteX4-9" fmla="*/ 0 w 12192000"/>
              <a:gd name="connsiteY4-10" fmla="*/ 548640 h 1158239"/>
              <a:gd name="connsiteX0-11" fmla="*/ 0 w 12192000"/>
              <a:gd name="connsiteY0-12" fmla="*/ 376700 h 986299"/>
              <a:gd name="connsiteX1-13" fmla="*/ 12192000 w 12192000"/>
              <a:gd name="connsiteY1-14" fmla="*/ 376700 h 986299"/>
              <a:gd name="connsiteX2-15" fmla="*/ 12192000 w 12192000"/>
              <a:gd name="connsiteY2-16" fmla="*/ 986299 h 986299"/>
              <a:gd name="connsiteX3-17" fmla="*/ 0 w 12192000"/>
              <a:gd name="connsiteY3-18" fmla="*/ 986299 h 986299"/>
              <a:gd name="connsiteX4-19" fmla="*/ 0 w 12192000"/>
              <a:gd name="connsiteY4-20" fmla="*/ 376700 h 986299"/>
              <a:gd name="connsiteX0-21" fmla="*/ 0 w 12192000"/>
              <a:gd name="connsiteY0-22" fmla="*/ 438928 h 1048527"/>
              <a:gd name="connsiteX1-23" fmla="*/ 12192000 w 12192000"/>
              <a:gd name="connsiteY1-24" fmla="*/ 438928 h 1048527"/>
              <a:gd name="connsiteX2-25" fmla="*/ 12192000 w 12192000"/>
              <a:gd name="connsiteY2-26" fmla="*/ 1048527 h 1048527"/>
              <a:gd name="connsiteX3-27" fmla="*/ 0 w 12192000"/>
              <a:gd name="connsiteY3-28" fmla="*/ 1048527 h 1048527"/>
              <a:gd name="connsiteX4-29" fmla="*/ 0 w 12192000"/>
              <a:gd name="connsiteY4-30" fmla="*/ 438928 h 1048527"/>
              <a:gd name="connsiteX0-31" fmla="*/ 0 w 12192000"/>
              <a:gd name="connsiteY0-32" fmla="*/ 181799 h 791398"/>
              <a:gd name="connsiteX1-33" fmla="*/ 12192000 w 12192000"/>
              <a:gd name="connsiteY1-34" fmla="*/ 181799 h 791398"/>
              <a:gd name="connsiteX2-35" fmla="*/ 12192000 w 12192000"/>
              <a:gd name="connsiteY2-36" fmla="*/ 791398 h 791398"/>
              <a:gd name="connsiteX3-37" fmla="*/ 0 w 12192000"/>
              <a:gd name="connsiteY3-38" fmla="*/ 791398 h 791398"/>
              <a:gd name="connsiteX4-39" fmla="*/ 0 w 12192000"/>
              <a:gd name="connsiteY4-40" fmla="*/ 181799 h 791398"/>
              <a:gd name="connsiteX0-41" fmla="*/ 0 w 12192000"/>
              <a:gd name="connsiteY0-42" fmla="*/ 187345 h 796944"/>
              <a:gd name="connsiteX1-43" fmla="*/ 12192000 w 12192000"/>
              <a:gd name="connsiteY1-44" fmla="*/ 187345 h 796944"/>
              <a:gd name="connsiteX2-45" fmla="*/ 12192000 w 12192000"/>
              <a:gd name="connsiteY2-46" fmla="*/ 796944 h 796944"/>
              <a:gd name="connsiteX3-47" fmla="*/ 0 w 12192000"/>
              <a:gd name="connsiteY3-48" fmla="*/ 796944 h 796944"/>
              <a:gd name="connsiteX4-49" fmla="*/ 0 w 12192000"/>
              <a:gd name="connsiteY4-50" fmla="*/ 187345 h 796944"/>
              <a:gd name="connsiteX0-51" fmla="*/ 0 w 12192000"/>
              <a:gd name="connsiteY0-52" fmla="*/ 154569 h 764168"/>
              <a:gd name="connsiteX1-53" fmla="*/ 12192000 w 12192000"/>
              <a:gd name="connsiteY1-54" fmla="*/ 154569 h 764168"/>
              <a:gd name="connsiteX2-55" fmla="*/ 12192000 w 12192000"/>
              <a:gd name="connsiteY2-56" fmla="*/ 764168 h 764168"/>
              <a:gd name="connsiteX3-57" fmla="*/ 0 w 12192000"/>
              <a:gd name="connsiteY3-58" fmla="*/ 764168 h 764168"/>
              <a:gd name="connsiteX4-59" fmla="*/ 0 w 12192000"/>
              <a:gd name="connsiteY4-60" fmla="*/ 154569 h 764168"/>
              <a:gd name="connsiteX0-61" fmla="*/ 0 w 12192000"/>
              <a:gd name="connsiteY0-62" fmla="*/ 165354 h 774953"/>
              <a:gd name="connsiteX1-63" fmla="*/ 12192000 w 12192000"/>
              <a:gd name="connsiteY1-64" fmla="*/ 165354 h 774953"/>
              <a:gd name="connsiteX2-65" fmla="*/ 12192000 w 12192000"/>
              <a:gd name="connsiteY2-66" fmla="*/ 774953 h 774953"/>
              <a:gd name="connsiteX3-67" fmla="*/ 0 w 12192000"/>
              <a:gd name="connsiteY3-68" fmla="*/ 774953 h 774953"/>
              <a:gd name="connsiteX4-69" fmla="*/ 0 w 12192000"/>
              <a:gd name="connsiteY4-70" fmla="*/ 165354 h 774953"/>
              <a:gd name="connsiteX0-71" fmla="*/ 0 w 12192000"/>
              <a:gd name="connsiteY0-72" fmla="*/ 181798 h 791397"/>
              <a:gd name="connsiteX1-73" fmla="*/ 12192000 w 12192000"/>
              <a:gd name="connsiteY1-74" fmla="*/ 181798 h 791397"/>
              <a:gd name="connsiteX2-75" fmla="*/ 12192000 w 12192000"/>
              <a:gd name="connsiteY2-76" fmla="*/ 791397 h 791397"/>
              <a:gd name="connsiteX3-77" fmla="*/ 0 w 12192000"/>
              <a:gd name="connsiteY3-78" fmla="*/ 791397 h 791397"/>
              <a:gd name="connsiteX4-79" fmla="*/ 0 w 12192000"/>
              <a:gd name="connsiteY4-80" fmla="*/ 181798 h 791397"/>
              <a:gd name="connsiteX0-81" fmla="*/ 0 w 12192000"/>
              <a:gd name="connsiteY0-82" fmla="*/ 88858 h 698457"/>
              <a:gd name="connsiteX1-83" fmla="*/ 12192000 w 12192000"/>
              <a:gd name="connsiteY1-84" fmla="*/ 88858 h 698457"/>
              <a:gd name="connsiteX2-85" fmla="*/ 12192000 w 12192000"/>
              <a:gd name="connsiteY2-86" fmla="*/ 698457 h 698457"/>
              <a:gd name="connsiteX3-87" fmla="*/ 0 w 12192000"/>
              <a:gd name="connsiteY3-88" fmla="*/ 698457 h 698457"/>
              <a:gd name="connsiteX4-89" fmla="*/ 0 w 12192000"/>
              <a:gd name="connsiteY4-90" fmla="*/ 88858 h 698457"/>
              <a:gd name="connsiteX0-91" fmla="*/ 10160 w 12192000"/>
              <a:gd name="connsiteY0-92" fmla="*/ 93903 h 612062"/>
              <a:gd name="connsiteX1-93" fmla="*/ 12192000 w 12192000"/>
              <a:gd name="connsiteY1-94" fmla="*/ 2463 h 612062"/>
              <a:gd name="connsiteX2-95" fmla="*/ 12192000 w 12192000"/>
              <a:gd name="connsiteY2-96" fmla="*/ 612062 h 612062"/>
              <a:gd name="connsiteX3-97" fmla="*/ 0 w 12192000"/>
              <a:gd name="connsiteY3-98" fmla="*/ 612062 h 612062"/>
              <a:gd name="connsiteX4-99" fmla="*/ 10160 w 12192000"/>
              <a:gd name="connsiteY4-100" fmla="*/ 93903 h 612062"/>
              <a:gd name="connsiteX0-101" fmla="*/ 0 w 12181840"/>
              <a:gd name="connsiteY0-102" fmla="*/ 93903 h 612062"/>
              <a:gd name="connsiteX1-103" fmla="*/ 12181840 w 12181840"/>
              <a:gd name="connsiteY1-104" fmla="*/ 2463 h 612062"/>
              <a:gd name="connsiteX2-105" fmla="*/ 12181840 w 12181840"/>
              <a:gd name="connsiteY2-106" fmla="*/ 612062 h 612062"/>
              <a:gd name="connsiteX3-107" fmla="*/ 12700 w 12181840"/>
              <a:gd name="connsiteY3-108" fmla="*/ 612062 h 612062"/>
              <a:gd name="connsiteX4-109" fmla="*/ 0 w 12181840"/>
              <a:gd name="connsiteY4-110" fmla="*/ 93903 h 612062"/>
              <a:gd name="connsiteX0-111" fmla="*/ 0 w 12181840"/>
              <a:gd name="connsiteY0-112" fmla="*/ 93459 h 619238"/>
              <a:gd name="connsiteX1-113" fmla="*/ 12181840 w 12181840"/>
              <a:gd name="connsiteY1-114" fmla="*/ 9639 h 619238"/>
              <a:gd name="connsiteX2-115" fmla="*/ 12181840 w 12181840"/>
              <a:gd name="connsiteY2-116" fmla="*/ 619238 h 619238"/>
              <a:gd name="connsiteX3-117" fmla="*/ 12700 w 12181840"/>
              <a:gd name="connsiteY3-118" fmla="*/ 619238 h 619238"/>
              <a:gd name="connsiteX4-119" fmla="*/ 0 w 12181840"/>
              <a:gd name="connsiteY4-120" fmla="*/ 93459 h 619238"/>
              <a:gd name="connsiteX0-121" fmla="*/ 0 w 12181840"/>
              <a:gd name="connsiteY0-122" fmla="*/ 93459 h 619238"/>
              <a:gd name="connsiteX1-123" fmla="*/ 12181840 w 12181840"/>
              <a:gd name="connsiteY1-124" fmla="*/ 9639 h 619238"/>
              <a:gd name="connsiteX2-125" fmla="*/ 12181840 w 12181840"/>
              <a:gd name="connsiteY2-126" fmla="*/ 619238 h 619238"/>
              <a:gd name="connsiteX3-127" fmla="*/ 12700 w 12181840"/>
              <a:gd name="connsiteY3-128" fmla="*/ 619238 h 619238"/>
              <a:gd name="connsiteX4-129" fmla="*/ 0 w 12181840"/>
              <a:gd name="connsiteY4-130" fmla="*/ 93459 h 619238"/>
              <a:gd name="connsiteX0-131" fmla="*/ 0 w 12197080"/>
              <a:gd name="connsiteY0-132" fmla="*/ 93459 h 619238"/>
              <a:gd name="connsiteX1-133" fmla="*/ 12197080 w 12197080"/>
              <a:gd name="connsiteY1-134" fmla="*/ 9639 h 619238"/>
              <a:gd name="connsiteX2-135" fmla="*/ 12197080 w 12197080"/>
              <a:gd name="connsiteY2-136" fmla="*/ 619238 h 619238"/>
              <a:gd name="connsiteX3-137" fmla="*/ 27940 w 12197080"/>
              <a:gd name="connsiteY3-138" fmla="*/ 619238 h 619238"/>
              <a:gd name="connsiteX4-139" fmla="*/ 0 w 12197080"/>
              <a:gd name="connsiteY4-140" fmla="*/ 93459 h 619238"/>
              <a:gd name="connsiteX0-141" fmla="*/ 2540 w 12199620"/>
              <a:gd name="connsiteY0-142" fmla="*/ 93459 h 619238"/>
              <a:gd name="connsiteX1-143" fmla="*/ 12199620 w 12199620"/>
              <a:gd name="connsiteY1-144" fmla="*/ 9639 h 619238"/>
              <a:gd name="connsiteX2-145" fmla="*/ 12199620 w 12199620"/>
              <a:gd name="connsiteY2-146" fmla="*/ 619238 h 619238"/>
              <a:gd name="connsiteX3-147" fmla="*/ 0 w 12199620"/>
              <a:gd name="connsiteY3-148" fmla="*/ 611618 h 619238"/>
              <a:gd name="connsiteX4-149" fmla="*/ 2540 w 12199620"/>
              <a:gd name="connsiteY4-150" fmla="*/ 93459 h 619238"/>
              <a:gd name="connsiteX0-151" fmla="*/ 153 w 12201043"/>
              <a:gd name="connsiteY0-152" fmla="*/ 152400 h 609599"/>
              <a:gd name="connsiteX1-153" fmla="*/ 12201043 w 12201043"/>
              <a:gd name="connsiteY1-154" fmla="*/ 0 h 609599"/>
              <a:gd name="connsiteX2-155" fmla="*/ 12201043 w 12201043"/>
              <a:gd name="connsiteY2-156" fmla="*/ 609599 h 609599"/>
              <a:gd name="connsiteX3-157" fmla="*/ 1423 w 12201043"/>
              <a:gd name="connsiteY3-158" fmla="*/ 601979 h 609599"/>
              <a:gd name="connsiteX4-159" fmla="*/ 153 w 12201043"/>
              <a:gd name="connsiteY4-160" fmla="*/ 152400 h 609599"/>
              <a:gd name="connsiteX0-161" fmla="*/ 153 w 12201043"/>
              <a:gd name="connsiteY0-162" fmla="*/ 184785 h 609599"/>
              <a:gd name="connsiteX1-163" fmla="*/ 12201043 w 12201043"/>
              <a:gd name="connsiteY1-164" fmla="*/ 0 h 609599"/>
              <a:gd name="connsiteX2-165" fmla="*/ 12201043 w 12201043"/>
              <a:gd name="connsiteY2-166" fmla="*/ 609599 h 609599"/>
              <a:gd name="connsiteX3-167" fmla="*/ 1423 w 12201043"/>
              <a:gd name="connsiteY3-168" fmla="*/ 601979 h 609599"/>
              <a:gd name="connsiteX4-169" fmla="*/ 153 w 12201043"/>
              <a:gd name="connsiteY4-170" fmla="*/ 184785 h 6095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1043" h="609599">
                <a:moveTo>
                  <a:pt x="153" y="184785"/>
                </a:moveTo>
                <a:cubicBezTo>
                  <a:pt x="6075833" y="-272415"/>
                  <a:pt x="8457083" y="1051560"/>
                  <a:pt x="12201043" y="0"/>
                </a:cubicBezTo>
                <a:lnTo>
                  <a:pt x="12201043" y="609599"/>
                </a:lnTo>
                <a:lnTo>
                  <a:pt x="1423" y="601979"/>
                </a:lnTo>
                <a:cubicBezTo>
                  <a:pt x="2270" y="429259"/>
                  <a:pt x="-694" y="357505"/>
                  <a:pt x="153" y="184785"/>
                </a:cubicBezTo>
                <a:close/>
              </a:path>
            </a:pathLst>
          </a:custGeom>
          <a:gradFill flip="none" rotWithShape="1">
            <a:gsLst>
              <a:gs pos="0">
                <a:srgbClr val="005BBB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图片 1" descr="新院徽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359900" y="6413500"/>
            <a:ext cx="19986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53"/>
          <p:cNvSpPr/>
          <p:nvPr userDrawn="1"/>
        </p:nvSpPr>
        <p:spPr>
          <a:xfrm>
            <a:off x="-1588" y="0"/>
            <a:ext cx="12192001" cy="3821113"/>
          </a:xfrm>
          <a:custGeom>
            <a:avLst/>
            <a:gdLst>
              <a:gd name="connsiteX0" fmla="*/ 0 w 12192000"/>
              <a:gd name="connsiteY0" fmla="*/ 0 h 3820891"/>
              <a:gd name="connsiteX1" fmla="*/ 12192000 w 12192000"/>
              <a:gd name="connsiteY1" fmla="*/ 0 h 3820891"/>
              <a:gd name="connsiteX2" fmla="*/ 12192000 w 12192000"/>
              <a:gd name="connsiteY2" fmla="*/ 2822842 h 3820891"/>
              <a:gd name="connsiteX3" fmla="*/ 11920340 w 12192000"/>
              <a:gd name="connsiteY3" fmla="*/ 2925857 h 3820891"/>
              <a:gd name="connsiteX4" fmla="*/ 6096000 w 12192000"/>
              <a:gd name="connsiteY4" fmla="*/ 3820891 h 3820891"/>
              <a:gd name="connsiteX5" fmla="*/ 271660 w 12192000"/>
              <a:gd name="connsiteY5" fmla="*/ 2925857 h 3820891"/>
              <a:gd name="connsiteX6" fmla="*/ 0 w 12192000"/>
              <a:gd name="connsiteY6" fmla="*/ 2822842 h 382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20891">
                <a:moveTo>
                  <a:pt x="0" y="0"/>
                </a:moveTo>
                <a:lnTo>
                  <a:pt x="12192000" y="0"/>
                </a:lnTo>
                <a:lnTo>
                  <a:pt x="12192000" y="2822842"/>
                </a:lnTo>
                <a:lnTo>
                  <a:pt x="11920340" y="2925857"/>
                </a:lnTo>
                <a:cubicBezTo>
                  <a:pt x="10382026" y="3481957"/>
                  <a:pt x="8338529" y="3820891"/>
                  <a:pt x="6096000" y="3820891"/>
                </a:cubicBezTo>
                <a:cubicBezTo>
                  <a:pt x="3853472" y="3820891"/>
                  <a:pt x="1809974" y="3481957"/>
                  <a:pt x="271660" y="2925857"/>
                </a:cubicBezTo>
                <a:lnTo>
                  <a:pt x="0" y="2822842"/>
                </a:ln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: 形状 53"/>
          <p:cNvSpPr/>
          <p:nvPr userDrawn="1"/>
        </p:nvSpPr>
        <p:spPr>
          <a:xfrm>
            <a:off x="0" y="0"/>
            <a:ext cx="12192000" cy="3821113"/>
          </a:xfrm>
          <a:custGeom>
            <a:avLst/>
            <a:gdLst>
              <a:gd name="connsiteX0" fmla="*/ 0 w 12192000"/>
              <a:gd name="connsiteY0" fmla="*/ 0 h 3820891"/>
              <a:gd name="connsiteX1" fmla="*/ 12192000 w 12192000"/>
              <a:gd name="connsiteY1" fmla="*/ 0 h 3820891"/>
              <a:gd name="connsiteX2" fmla="*/ 12192000 w 12192000"/>
              <a:gd name="connsiteY2" fmla="*/ 2822842 h 3820891"/>
              <a:gd name="connsiteX3" fmla="*/ 11920340 w 12192000"/>
              <a:gd name="connsiteY3" fmla="*/ 2925857 h 3820891"/>
              <a:gd name="connsiteX4" fmla="*/ 6096000 w 12192000"/>
              <a:gd name="connsiteY4" fmla="*/ 3820891 h 3820891"/>
              <a:gd name="connsiteX5" fmla="*/ 271660 w 12192000"/>
              <a:gd name="connsiteY5" fmla="*/ 2925857 h 3820891"/>
              <a:gd name="connsiteX6" fmla="*/ 0 w 12192000"/>
              <a:gd name="connsiteY6" fmla="*/ 2822842 h 382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20891">
                <a:moveTo>
                  <a:pt x="0" y="0"/>
                </a:moveTo>
                <a:lnTo>
                  <a:pt x="12192000" y="0"/>
                </a:lnTo>
                <a:lnTo>
                  <a:pt x="12192000" y="2822842"/>
                </a:lnTo>
                <a:lnTo>
                  <a:pt x="11920340" y="2925857"/>
                </a:lnTo>
                <a:cubicBezTo>
                  <a:pt x="10382026" y="3481957"/>
                  <a:pt x="8338529" y="3820891"/>
                  <a:pt x="6096000" y="3820891"/>
                </a:cubicBezTo>
                <a:cubicBezTo>
                  <a:pt x="3853472" y="3820891"/>
                  <a:pt x="1809974" y="3481957"/>
                  <a:pt x="271660" y="2925857"/>
                </a:cubicBezTo>
                <a:lnTo>
                  <a:pt x="0" y="2822842"/>
                </a:ln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100000">
                <a:schemeClr val="accent1">
                  <a:lumMod val="50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3" name="图片 8" descr="新院徽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74110" y="0"/>
            <a:ext cx="541655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tags" Target="../tags/tag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BA7379A-1D7B-4EC8-8E16-4D9C79A6E8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636BE963-BBA0-49AD-9247-ED181E33F4F7}" type="slidenum">
              <a:rPr lang="zh-CN" altLang="en-US"/>
            </a:fld>
            <a:endParaRPr lang="zh-CN" altLang="en-US" dirty="0"/>
          </a:p>
        </p:txBody>
      </p:sp>
    </p:spTree>
    <p:custDataLst>
      <p:tags r:id="rId1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32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83635" y="4126865"/>
            <a:ext cx="5430520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22875" y="5358130"/>
            <a:ext cx="1746885" cy="72580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229,&quot;width&quot;:2229}"/>
</p:tagLst>
</file>

<file path=ppt/tags/tag1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1.xml><?xml version="1.0" encoding="utf-8"?>
<p:tagLst xmlns:p="http://schemas.openxmlformats.org/presentationml/2006/main">
  <p:tag name="COMMONDATA" val="eyJoZGlkIjoiZTE1N2E0NDA1Zjg1ZWNlMTA1NjRkZGM3YTExMDg1MDkifQ=="/>
  <p:tag name="resource_record_key" val="{&quot;70&quot;:[3322133]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演示</Application>
  <PresentationFormat>自定义</PresentationFormat>
  <Paragraphs>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隶书</vt:lpstr>
      <vt:lpstr>Wingdings</vt:lpstr>
      <vt:lpstr>华文仿宋</vt:lpstr>
      <vt:lpstr>仿宋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</dc:creator>
  <cp:lastModifiedBy>YN</cp:lastModifiedBy>
  <cp:revision>283</cp:revision>
  <dcterms:created xsi:type="dcterms:W3CDTF">2019-06-19T02:08:00Z</dcterms:created>
  <dcterms:modified xsi:type="dcterms:W3CDTF">2025-03-20T08:41:51Z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0CA0F482D1444F1E8A12C2C17ACA2E62_12</vt:lpwstr>
  </property>
</Properties>
</file>